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slide" Target="slide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STsJ55sbp0?feature=oembed" TargetMode="Externa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37.xml"/><Relationship Id="rId18" Type="http://schemas.openxmlformats.org/officeDocument/2006/relationships/slide" Target="slide11.xml"/><Relationship Id="rId3" Type="http://schemas.openxmlformats.org/officeDocument/2006/relationships/slide" Target="slide13.xml"/><Relationship Id="rId21" Type="http://schemas.openxmlformats.org/officeDocument/2006/relationships/slide" Target="slide41.xml"/><Relationship Id="rId7" Type="http://schemas.openxmlformats.org/officeDocument/2006/relationships/slide" Target="slide15.xml"/><Relationship Id="rId12" Type="http://schemas.openxmlformats.org/officeDocument/2006/relationships/slide" Target="slide27.xml"/><Relationship Id="rId17" Type="http://schemas.openxmlformats.org/officeDocument/2006/relationships/slide" Target="slide39.xml"/><Relationship Id="rId2" Type="http://schemas.openxmlformats.org/officeDocument/2006/relationships/slide" Target="slide5.xml"/><Relationship Id="rId16" Type="http://schemas.openxmlformats.org/officeDocument/2006/relationships/slide" Target="slide29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17.xml"/><Relationship Id="rId5" Type="http://schemas.openxmlformats.org/officeDocument/2006/relationships/slide" Target="slide33.xml"/><Relationship Id="rId15" Type="http://schemas.openxmlformats.org/officeDocument/2006/relationships/slide" Target="slide19.xml"/><Relationship Id="rId10" Type="http://schemas.openxmlformats.org/officeDocument/2006/relationships/slide" Target="slide7.xml"/><Relationship Id="rId19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35.xml"/><Relationship Id="rId1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slide" Target="slide2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76706" y="1432903"/>
            <a:ext cx="9448800" cy="2449173"/>
          </a:xfrm>
        </p:spPr>
        <p:txBody>
          <a:bodyPr>
            <a:noAutofit/>
          </a:bodyPr>
          <a:lstStyle/>
          <a:p>
            <a:pPr algn="ctr"/>
            <a:r>
              <a:rPr lang="ru-RU" sz="8000" dirty="0"/>
              <a:t>С	воя </a:t>
            </a:r>
            <a:br>
              <a:rPr lang="ru-RU" sz="8000" dirty="0"/>
            </a:br>
            <a:r>
              <a:rPr lang="ru-RU" sz="8000" dirty="0"/>
              <a:t>Игра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1883" y="5285353"/>
            <a:ext cx="320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Группа</a:t>
            </a:r>
            <a:r>
              <a:rPr lang="en-US" dirty="0"/>
              <a:t>:</a:t>
            </a:r>
            <a:r>
              <a:rPr lang="ru-RU" dirty="0"/>
              <a:t> ИС-50-1-22</a:t>
            </a:r>
          </a:p>
          <a:p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 Ненашев Н.М.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66914" y="47222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2" action="ppaction://hlinksldjump"/>
              </a:rPr>
              <a:t>Начать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2984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F63599C-9209-2D02-FF9B-84C1D6E3A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9" y="200299"/>
            <a:ext cx="10820400" cy="1288868"/>
          </a:xfrm>
        </p:spPr>
        <p:txBody>
          <a:bodyPr/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4000" dirty="0"/>
              <a:t>Бойцовский</a:t>
            </a:r>
            <a:r>
              <a:rPr lang="ru-RU" dirty="0"/>
              <a:t> </a:t>
            </a:r>
            <a:r>
              <a:rPr lang="ru-RU" sz="4000" dirty="0"/>
              <a:t>клуб</a:t>
            </a:r>
          </a:p>
          <a:p>
            <a:pPr marL="0" indent="0" algn="ctr">
              <a:buNone/>
            </a:pPr>
            <a:endParaRPr lang="ru-RU" sz="4000" dirty="0"/>
          </a:p>
        </p:txBody>
      </p:sp>
      <p:pic>
        <p:nvPicPr>
          <p:cNvPr id="1028" name="Picture 4" descr="Перед вами подборка лучших афоризмов и цитат из книг, которые стали бестселлерами и оказали влияние не на одно поколение читателей.-2">
            <a:extLst>
              <a:ext uri="{FF2B5EF4-FFF2-40B4-BE49-F238E27FC236}">
                <a16:creationId xmlns:a16="http://schemas.microsoft.com/office/drawing/2014/main" id="{70EA8A05-97F3-BDF1-E80F-239A0FE3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34" y="1880216"/>
            <a:ext cx="5035731" cy="283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B3C40-EFED-87D8-416B-6135F4DCF38D}"/>
              </a:ext>
            </a:extLst>
          </p:cNvPr>
          <p:cNvSpPr txBox="1"/>
          <p:nvPr/>
        </p:nvSpPr>
        <p:spPr>
          <a:xfrm>
            <a:off x="4683594" y="5347063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659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79A6EC9-7A1F-4BC9-4784-B1E14504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19" y="1053737"/>
            <a:ext cx="10820400" cy="4024125"/>
          </a:xfrm>
        </p:spPr>
        <p:txBody>
          <a:bodyPr/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5400" dirty="0"/>
              <a:t>Что за животное издает такие звуки</a:t>
            </a:r>
            <a:r>
              <a:rPr lang="en-US" sz="5400" dirty="0"/>
              <a:t>?</a:t>
            </a:r>
            <a:endParaRPr lang="ru-RU" sz="5400" dirty="0"/>
          </a:p>
          <a:p>
            <a:pPr marL="0" indent="0" algn="ctr">
              <a:buNone/>
            </a:pPr>
            <a:endParaRPr lang="ru-RU" sz="5400" dirty="0"/>
          </a:p>
        </p:txBody>
      </p:sp>
      <p:pic>
        <p:nvPicPr>
          <p:cNvPr id="4" name="ryk-lva">
            <a:hlinkClick r:id="" action="ppaction://media"/>
            <a:extLst>
              <a:ext uri="{FF2B5EF4-FFF2-40B4-BE49-F238E27FC236}">
                <a16:creationId xmlns:a16="http://schemas.microsoft.com/office/drawing/2014/main" id="{55422115-4498-FD57-D313-38E9977FA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9942" y="3429000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88890-0DDD-20D5-E229-4BF054BF2786}"/>
              </a:ext>
            </a:extLst>
          </p:cNvPr>
          <p:cNvSpPr txBox="1"/>
          <p:nvPr/>
        </p:nvSpPr>
        <p:spPr>
          <a:xfrm>
            <a:off x="5247081" y="5162550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5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6395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CA004AD-917D-DA23-0BAF-4C8EE563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08636"/>
            <a:ext cx="10820400" cy="12344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Лев</a:t>
            </a:r>
          </a:p>
          <a:p>
            <a:pPr marL="0" indent="0" algn="ctr">
              <a:buNone/>
            </a:pPr>
            <a:endParaRPr lang="ru-RU" sz="5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44C51F-D0AD-5D77-941D-9514E6C97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00025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FD9941-6825-F105-68A6-B50990A34AB8}"/>
              </a:ext>
            </a:extLst>
          </p:cNvPr>
          <p:cNvSpPr txBox="1"/>
          <p:nvPr/>
        </p:nvSpPr>
        <p:spPr>
          <a:xfrm>
            <a:off x="4733925" y="5438775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Вернуться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313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title="Нереальный последний бросок против 5 камней">
            <a:hlinkClick r:id="" action="ppaction://media"/>
            <a:extLst>
              <a:ext uri="{FF2B5EF4-FFF2-40B4-BE49-F238E27FC236}">
                <a16:creationId xmlns:a16="http://schemas.microsoft.com/office/drawing/2014/main" id="{5C7A8D10-7C6A-AF87-3D1D-CDFAABA0B09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43260" y="2493168"/>
            <a:ext cx="5705475" cy="3223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2E3C2-F553-25F9-0729-CE281F491E63}"/>
              </a:ext>
            </a:extLst>
          </p:cNvPr>
          <p:cNvSpPr txBox="1"/>
          <p:nvPr/>
        </p:nvSpPr>
        <p:spPr>
          <a:xfrm>
            <a:off x="1171410" y="1141436"/>
            <a:ext cx="9849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Что за вид спорта  на видео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B6BD9-C9A5-5BD6-2633-851997D05E03}"/>
              </a:ext>
            </a:extLst>
          </p:cNvPr>
          <p:cNvSpPr txBox="1"/>
          <p:nvPr/>
        </p:nvSpPr>
        <p:spPr>
          <a:xfrm>
            <a:off x="5472031" y="5894368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hlinkClick r:id="rId4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7907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7A8D54B-16EA-0A53-F870-BDF31CFF6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7" y="680084"/>
            <a:ext cx="10334625" cy="12630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Керлинг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122900-569B-F82A-58CE-97632F676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071687"/>
            <a:ext cx="4572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2AB57-5C79-51A3-D5F0-203B9FB333FF}"/>
              </a:ext>
            </a:extLst>
          </p:cNvPr>
          <p:cNvSpPr txBox="1"/>
          <p:nvPr/>
        </p:nvSpPr>
        <p:spPr>
          <a:xfrm>
            <a:off x="4629092" y="5553075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Вернуться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84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CFA65C4-2DAB-9887-F273-21AA29FF9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56311"/>
            <a:ext cx="10820400" cy="14249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800" dirty="0"/>
              <a:t>В какой стране находится этот памятник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E7311360-ED73-7546-6F96-A129388B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75" y="2381251"/>
            <a:ext cx="5099050" cy="340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0ED56-FE0C-230E-50DC-5315EBE3258C}"/>
              </a:ext>
            </a:extLst>
          </p:cNvPr>
          <p:cNvSpPr txBox="1"/>
          <p:nvPr/>
        </p:nvSpPr>
        <p:spPr>
          <a:xfrm>
            <a:off x="5508339" y="5901689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3019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626C91A-40F0-0245-8BF4-47E7F86DF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6811"/>
            <a:ext cx="10820400" cy="7200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5400" dirty="0"/>
              <a:t>Испания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5CF5F0-05FF-8E34-67D6-487501880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5265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06F325-6644-AEB6-974A-CCC0418AB892}"/>
              </a:ext>
            </a:extLst>
          </p:cNvPr>
          <p:cNvSpPr txBox="1"/>
          <p:nvPr/>
        </p:nvSpPr>
        <p:spPr>
          <a:xfrm>
            <a:off x="4943475" y="5829300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393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98071A-9B68-F1CD-AAA5-320E1BF8F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96" y="239012"/>
            <a:ext cx="10820400" cy="2658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5400" dirty="0"/>
          </a:p>
          <a:p>
            <a:pPr marL="0" indent="0" algn="ctr">
              <a:buNone/>
            </a:pPr>
            <a:r>
              <a:rPr lang="ru-RU" sz="5400" dirty="0"/>
              <a:t>Угадай название сериала по картинке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25188B-F04B-0877-604B-95F1F6AD7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96" y="289710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5FFC2-80AF-A9A3-CDD6-87E447CF6D3C}"/>
              </a:ext>
            </a:extLst>
          </p:cNvPr>
          <p:cNvSpPr txBox="1"/>
          <p:nvPr/>
        </p:nvSpPr>
        <p:spPr>
          <a:xfrm>
            <a:off x="5276545" y="5948127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5406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5602561-A4B9-23EB-C768-A1A6F184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65348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5400" dirty="0"/>
          </a:p>
          <a:p>
            <a:pPr marL="0" indent="0" algn="ctr">
              <a:buNone/>
            </a:pPr>
            <a:r>
              <a:rPr lang="ru-RU" sz="5400" dirty="0"/>
              <a:t>Слово пацана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F0FC8-93BC-E1A9-EA67-29618BEEFEBB}"/>
              </a:ext>
            </a:extLst>
          </p:cNvPr>
          <p:cNvSpPr txBox="1"/>
          <p:nvPr/>
        </p:nvSpPr>
        <p:spPr>
          <a:xfrm>
            <a:off x="4683594" y="5531668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2" action="ppaction://hlinksldjump"/>
              </a:rPr>
              <a:t>Вернутся к выбору тем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3AE9F3-6C24-33AF-4D36-41933A6A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24571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817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B554AFD-CCBB-6AE4-9BBC-603AF4E7D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28723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Кто написал книгу Гарри Поттера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B7167C-4C7F-F42B-2F0A-7D2DC7DE9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683050" y="2315424"/>
            <a:ext cx="4825899" cy="331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E2BFF1-E3BD-A228-9A31-A56DD612271D}"/>
              </a:ext>
            </a:extLst>
          </p:cNvPr>
          <p:cNvSpPr txBox="1"/>
          <p:nvPr/>
        </p:nvSpPr>
        <p:spPr>
          <a:xfrm>
            <a:off x="5508339" y="5984341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8963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56937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095636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031258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153384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8565328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41431927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Вид спорта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2" action="ppaction://hlinksldjump"/>
                        </a:rPr>
                        <a:t>300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3" action="ppaction://hlinksldjump"/>
                        </a:rPr>
                        <a:t>400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4" action="ppaction://hlinksldjump"/>
                        </a:rPr>
                        <a:t>500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5" action="ppaction://hlinksldjump"/>
                        </a:rPr>
                        <a:t>1000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6957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География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6" action="ppaction://hlinksldjump"/>
                        </a:rPr>
                        <a:t>300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7" action="ppaction://hlinksldjump"/>
                        </a:rPr>
                        <a:t>400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8" action="ppaction://hlinksldjump"/>
                        </a:rPr>
                        <a:t>500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9" action="ppaction://hlinksldjump"/>
                        </a:rPr>
                        <a:t>1000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57261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Сериалы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10" action="ppaction://hlinksldjump"/>
                        </a:rPr>
                        <a:t>300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11" action="ppaction://hlinksldjump"/>
                        </a:rPr>
                        <a:t>400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12" action="ppaction://hlinksldjump"/>
                        </a:rPr>
                        <a:t>500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13" action="ppaction://hlinksldjump"/>
                        </a:rPr>
                        <a:t>1000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47764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Книги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14" action="ppaction://hlinksldjump"/>
                        </a:rPr>
                        <a:t>300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15" action="ppaction://hlinksldjump"/>
                        </a:rPr>
                        <a:t>400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500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17" action="ppaction://hlinksldjump"/>
                        </a:rPr>
                        <a:t>1000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2770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Животные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18" action="ppaction://hlinksldjump"/>
                        </a:rPr>
                        <a:t>300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19" action="ppaction://hlinksldjump"/>
                        </a:rPr>
                        <a:t>400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20" action="ppaction://hlinksldjump"/>
                        </a:rPr>
                        <a:t>500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hlinkClick r:id="rId21" action="ppaction://hlinksldjump"/>
                        </a:rPr>
                        <a:t>1000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26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1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1BCDFCD-E635-66EE-31FD-5C9E50E14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08635"/>
            <a:ext cx="10820400" cy="14344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Джоан Роулинг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0791B7-3885-AC3A-5C33-91C445C21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943100"/>
            <a:ext cx="4572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2E09D-31F9-20BF-40ED-AE30E3D830B6}"/>
              </a:ext>
            </a:extLst>
          </p:cNvPr>
          <p:cNvSpPr txBox="1"/>
          <p:nvPr/>
        </p:nvSpPr>
        <p:spPr>
          <a:xfrm>
            <a:off x="4683594" y="5593199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15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678E0D-5CC0-A879-BF97-41AAF57B0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80060"/>
            <a:ext cx="10820400" cy="2272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ru-RU" sz="5400" dirty="0"/>
          </a:p>
          <a:p>
            <a:pPr marL="0" indent="0" algn="ctr">
              <a:buNone/>
            </a:pPr>
            <a:r>
              <a:rPr lang="ru-RU" sz="5400" dirty="0"/>
              <a:t>Какое животное издает такой звук</a:t>
            </a:r>
          </a:p>
        </p:txBody>
      </p:sp>
      <p:pic>
        <p:nvPicPr>
          <p:cNvPr id="4" name="z_uk-slona">
            <a:hlinkClick r:id="" action="ppaction://media"/>
            <a:extLst>
              <a:ext uri="{FF2B5EF4-FFF2-40B4-BE49-F238E27FC236}">
                <a16:creationId xmlns:a16="http://schemas.microsoft.com/office/drawing/2014/main" id="{1FCAB170-0309-194D-6A00-979392192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081337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3E04BE-1E10-74F1-978A-363D93FFD3F0}"/>
              </a:ext>
            </a:extLst>
          </p:cNvPr>
          <p:cNvSpPr txBox="1"/>
          <p:nvPr/>
        </p:nvSpPr>
        <p:spPr>
          <a:xfrm>
            <a:off x="5508339" y="5238750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5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687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956CF8C-9C71-25F2-0332-F308F6DCC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18161"/>
            <a:ext cx="10820400" cy="9772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Слон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58B6BB8-8F34-5B33-E6AA-BA1AEC7C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905000"/>
            <a:ext cx="4286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AD6D2-65C0-C97C-8938-87C8B6F0F1CF}"/>
              </a:ext>
            </a:extLst>
          </p:cNvPr>
          <p:cNvSpPr txBox="1"/>
          <p:nvPr/>
        </p:nvSpPr>
        <p:spPr>
          <a:xfrm>
            <a:off x="4857750" y="5743575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5488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E284D29-85DF-3EF0-E498-B540B8F55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80135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В каком виде спорта есть 2 кольца и мяч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53D1F-8ED6-4799-34CC-00D10108FF2B}"/>
              </a:ext>
            </a:extLst>
          </p:cNvPr>
          <p:cNvSpPr txBox="1"/>
          <p:nvPr/>
        </p:nvSpPr>
        <p:spPr>
          <a:xfrm>
            <a:off x="5508339" y="4842650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2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1786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9CCD728-8DC7-EC68-612D-73BEE3384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32485"/>
            <a:ext cx="10820400" cy="9391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Баскетбол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88A44C-8322-4870-0B33-12397E137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2" y="2124075"/>
            <a:ext cx="40671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90AEC-DCBD-DD69-B35D-D8016471DE27}"/>
              </a:ext>
            </a:extLst>
          </p:cNvPr>
          <p:cNvSpPr txBox="1"/>
          <p:nvPr/>
        </p:nvSpPr>
        <p:spPr>
          <a:xfrm>
            <a:off x="4683593" y="5753100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4291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0D3C81-A832-8EEC-6E13-3923B9E0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3655"/>
            <a:ext cx="10820400" cy="8946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Столица германии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69F5E-9D20-BEB5-7490-A8C5BE3614D2}"/>
              </a:ext>
            </a:extLst>
          </p:cNvPr>
          <p:cNvSpPr txBox="1"/>
          <p:nvPr/>
        </p:nvSpPr>
        <p:spPr>
          <a:xfrm>
            <a:off x="5508339" y="5191125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2" action="ppaction://hlinksldjump"/>
              </a:rPr>
              <a:t>Ответ</a:t>
            </a:r>
            <a:endParaRPr lang="ru-RU" sz="28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7880AEE-BBC1-0224-FA4E-5548BC24F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328862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1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32F190A-C4DE-47A4-3E7E-0A21937A5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0085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Берлин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C233DB-2700-0798-141A-43EB1EF2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7" y="1905000"/>
            <a:ext cx="44291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EFEF60-AB70-47BC-0ACB-17D61510124D}"/>
              </a:ext>
            </a:extLst>
          </p:cNvPr>
          <p:cNvSpPr txBox="1"/>
          <p:nvPr/>
        </p:nvSpPr>
        <p:spPr>
          <a:xfrm>
            <a:off x="4772025" y="5895975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0415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24B6839-377B-4BC4-8127-0DD677DC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75285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/>
              <a:t>Из какого сериала эта цитата (</a:t>
            </a:r>
            <a:r>
              <a:rPr lang="ru-RU" sz="4400" b="0" i="0" dirty="0">
                <a:solidFill>
                  <a:srgbClr val="1B2024"/>
                </a:solidFill>
                <a:effectLst/>
              </a:rPr>
              <a:t>Мой брат как-то сказал мне, что всё, что говорят перед словом «но», не считается).</a:t>
            </a:r>
            <a:endParaRPr lang="ru-RU" sz="4400" dirty="0"/>
          </a:p>
        </p:txBody>
      </p:sp>
      <p:pic>
        <p:nvPicPr>
          <p:cNvPr id="9218" name="Picture 2" descr="Мой брат как-то сказал мне, что всё, что говорят перед словом «но», не считается.">
            <a:extLst>
              <a:ext uri="{FF2B5EF4-FFF2-40B4-BE49-F238E27FC236}">
                <a16:creationId xmlns:a16="http://schemas.microsoft.com/office/drawing/2014/main" id="{3EC871E9-5087-C79B-E101-07BA8BC6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2995613"/>
            <a:ext cx="4305300" cy="241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011B8E-F99C-0434-22F1-01975BF43825}"/>
              </a:ext>
            </a:extLst>
          </p:cNvPr>
          <p:cNvSpPr txBox="1"/>
          <p:nvPr/>
        </p:nvSpPr>
        <p:spPr>
          <a:xfrm>
            <a:off x="5508339" y="5753100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94277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9D3544D-9156-7C7C-8C78-D71685C18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99135"/>
            <a:ext cx="10820400" cy="1148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Игра престолов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259250-E8F0-9789-B186-7B109D66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2009179"/>
            <a:ext cx="5048250" cy="283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05FC89-C5D3-6FB5-D249-0EC554534F40}"/>
              </a:ext>
            </a:extLst>
          </p:cNvPr>
          <p:cNvSpPr txBox="1"/>
          <p:nvPr/>
        </p:nvSpPr>
        <p:spPr>
          <a:xfrm>
            <a:off x="4683594" y="5562600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1966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85CB4C0-964C-6FE2-1373-3F3010F38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51560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Кто написал войну и мир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A97B6-E6C3-48D2-4F70-72AF4B5D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770" y="1890005"/>
            <a:ext cx="2926459" cy="374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12774-C517-D0DB-E38A-441C84813BF4}"/>
              </a:ext>
            </a:extLst>
          </p:cNvPr>
          <p:cNvSpPr txBox="1"/>
          <p:nvPr/>
        </p:nvSpPr>
        <p:spPr>
          <a:xfrm>
            <a:off x="5508338" y="5932781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0771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" y="332510"/>
            <a:ext cx="11389822" cy="5886176"/>
          </a:xfrm>
        </p:spPr>
        <p:txBody>
          <a:bodyPr tIns="1080000"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Назвать столицу России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45489" y="5352808"/>
            <a:ext cx="150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hlinkClick r:id="rId2" action="ppaction://hlinksldjump"/>
              </a:rPr>
              <a:t>Ответ</a:t>
            </a:r>
            <a:endParaRPr lang="ru-RU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8306E1F-1CA6-1090-82C2-7A6E6BE49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43840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EE76D27-0452-428B-356F-73F7EDDAC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37236"/>
            <a:ext cx="10820400" cy="9867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>
                <a:solidFill>
                  <a:srgbClr val="333333"/>
                </a:solidFill>
                <a:highlight>
                  <a:srgbClr val="FFFFFF"/>
                </a:highlight>
              </a:rPr>
              <a:t>Лев Николаевич Толстой</a:t>
            </a:r>
            <a:endParaRPr lang="ru-RU" sz="5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2B6E99-1ACC-333F-9D12-C07C6336B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1724026"/>
            <a:ext cx="4143375" cy="407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834960-D194-DFA3-181D-315E599AE27F}"/>
              </a:ext>
            </a:extLst>
          </p:cNvPr>
          <p:cNvSpPr txBox="1"/>
          <p:nvPr/>
        </p:nvSpPr>
        <p:spPr>
          <a:xfrm>
            <a:off x="4683594" y="5936098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9580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F6CCF12-3836-E244-B9AD-34DEE8AB9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65811"/>
            <a:ext cx="10820400" cy="948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Что за животное на картинке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C724E8-42BB-C009-3D37-572D6AD5D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254" y="1745178"/>
            <a:ext cx="2569491" cy="336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95E813-EEF9-DE5C-AABE-19C0A3AEDC4D}"/>
              </a:ext>
            </a:extLst>
          </p:cNvPr>
          <p:cNvSpPr txBox="1"/>
          <p:nvPr/>
        </p:nvSpPr>
        <p:spPr>
          <a:xfrm>
            <a:off x="5508339" y="5495925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63155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9E76E2E-4C9A-CC39-0518-3F37B6B4A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8210"/>
            <a:ext cx="10820400" cy="9772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Зебра</a:t>
            </a:r>
          </a:p>
        </p:txBody>
      </p:sp>
      <p:pic>
        <p:nvPicPr>
          <p:cNvPr id="12290" name="Picture 2" descr="Picture background">
            <a:extLst>
              <a:ext uri="{FF2B5EF4-FFF2-40B4-BE49-F238E27FC236}">
                <a16:creationId xmlns:a16="http://schemas.microsoft.com/office/drawing/2014/main" id="{BCD4E8B0-5A3C-CEDA-DB49-B4EEA830B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895475"/>
            <a:ext cx="54292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E6E960-7612-F628-1442-50771B6B2600}"/>
              </a:ext>
            </a:extLst>
          </p:cNvPr>
          <p:cNvSpPr txBox="1"/>
          <p:nvPr/>
        </p:nvSpPr>
        <p:spPr>
          <a:xfrm>
            <a:off x="4683594" y="5939790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179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8BCB93C-4EA4-9448-C9F3-1D507C729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65811"/>
            <a:ext cx="10820400" cy="1977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Самый популярный вид спорта в Америке</a:t>
            </a:r>
          </a:p>
        </p:txBody>
      </p:sp>
      <p:pic>
        <p:nvPicPr>
          <p:cNvPr id="13314" name="Picture 2" descr="Picture background">
            <a:extLst>
              <a:ext uri="{FF2B5EF4-FFF2-40B4-BE49-F238E27FC236}">
                <a16:creationId xmlns:a16="http://schemas.microsoft.com/office/drawing/2014/main" id="{FB23C57F-AF54-EC58-CDC5-44CADFD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4003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73215-E61D-3AF5-E710-B0642F1AA3CF}"/>
              </a:ext>
            </a:extLst>
          </p:cNvPr>
          <p:cNvSpPr txBox="1"/>
          <p:nvPr/>
        </p:nvSpPr>
        <p:spPr>
          <a:xfrm>
            <a:off x="5508339" y="6092189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976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4ED72A7-2C9E-1705-40FB-E5C27BAD9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33426"/>
            <a:ext cx="10820400" cy="1904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Американский футбол(Регби)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EAC6F-B4D1-950D-C27E-FD35F1A1B43E}"/>
              </a:ext>
            </a:extLst>
          </p:cNvPr>
          <p:cNvSpPr txBox="1"/>
          <p:nvPr/>
        </p:nvSpPr>
        <p:spPr>
          <a:xfrm>
            <a:off x="4683594" y="5939908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2" action="ppaction://hlinksldjump"/>
              </a:rPr>
              <a:t>Вернутся к выбору тем</a:t>
            </a:r>
            <a:endParaRPr lang="ru-RU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4EBD84C-6C2A-5E31-706D-BF395B3A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638425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564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0B5E966-84B2-897D-D5A0-ED3E2B4C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84911"/>
            <a:ext cx="10820400" cy="18249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Сколько всего материков и океанов на Земле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8B29CB3-DB5E-BDB4-FE9C-C5C6A56D3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009901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41D965-E5AA-DF13-7A18-1069F4C8B974}"/>
              </a:ext>
            </a:extLst>
          </p:cNvPr>
          <p:cNvSpPr txBox="1"/>
          <p:nvPr/>
        </p:nvSpPr>
        <p:spPr>
          <a:xfrm>
            <a:off x="5508339" y="5829300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62061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F8979ED-4384-BBE2-AD55-F4D115207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51560"/>
            <a:ext cx="10820400" cy="10725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6 материков и 4 океана</a:t>
            </a:r>
          </a:p>
        </p:txBody>
      </p:sp>
      <p:pic>
        <p:nvPicPr>
          <p:cNvPr id="18434" name="Picture 2" descr="Picture background">
            <a:extLst>
              <a:ext uri="{FF2B5EF4-FFF2-40B4-BE49-F238E27FC236}">
                <a16:creationId xmlns:a16="http://schemas.microsoft.com/office/drawing/2014/main" id="{86191A9C-D949-7C89-4FBB-9363B8B0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2124075"/>
            <a:ext cx="42291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69F71-7520-7DD7-1901-CC51737357E8}"/>
              </a:ext>
            </a:extLst>
          </p:cNvPr>
          <p:cNvSpPr txBox="1"/>
          <p:nvPr/>
        </p:nvSpPr>
        <p:spPr>
          <a:xfrm>
            <a:off x="4683594" y="5806440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8406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5F16BCA-C624-F1C6-0F91-432AF3200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99160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Угадайте сериал по картинке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66680F0-2710-55DA-AF24-4C425F69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90500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98A01-8AEB-E9CD-E867-F255E8EF00B0}"/>
              </a:ext>
            </a:extLst>
          </p:cNvPr>
          <p:cNvSpPr txBox="1"/>
          <p:nvPr/>
        </p:nvSpPr>
        <p:spPr>
          <a:xfrm>
            <a:off x="5508339" y="5478295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90937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ECCE6F7-7183-D4FB-F8EA-EDD10B005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42010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Шерлок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DDE5BB7-E68B-283D-DE8F-BCE430E89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4312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5B9DC-87F5-0C58-A8A9-760787311DF0}"/>
              </a:ext>
            </a:extLst>
          </p:cNvPr>
          <p:cNvSpPr txBox="1"/>
          <p:nvPr/>
        </p:nvSpPr>
        <p:spPr>
          <a:xfrm>
            <a:off x="4683594" y="5562600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867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B944EB4-923D-12DB-FCC9-DA78A02A6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22985"/>
            <a:ext cx="10820400" cy="10153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Кто написал Бородино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C4A679-CDB2-DD7C-40B8-36649E05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038" y="2038350"/>
            <a:ext cx="5791923" cy="3508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5A869-297B-C321-D8BE-942D82C3FF79}"/>
              </a:ext>
            </a:extLst>
          </p:cNvPr>
          <p:cNvSpPr txBox="1"/>
          <p:nvPr/>
        </p:nvSpPr>
        <p:spPr>
          <a:xfrm>
            <a:off x="5508338" y="5835015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9567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tIns="1080000"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Москва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2076" y="2473325"/>
            <a:ext cx="4567847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594" y="6004996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24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D17991A-49EB-F242-4540-5782865B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27735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Михаил Юрьевич Лермонтов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03A760F-3C86-AECA-9CF2-375C5947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2" y="2095500"/>
            <a:ext cx="40671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AF21F-C293-B2F6-5946-0ABBBE739263}"/>
              </a:ext>
            </a:extLst>
          </p:cNvPr>
          <p:cNvSpPr txBox="1"/>
          <p:nvPr/>
        </p:nvSpPr>
        <p:spPr>
          <a:xfrm>
            <a:off x="4683593" y="5750293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802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96B1E77-99A5-9AA8-76DA-AEF6FCCA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9611"/>
            <a:ext cx="10820400" cy="1691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Угадайте животное по картинке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050879-E37A-9F1D-64EF-4344FFBA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59" y="2300823"/>
            <a:ext cx="3396082" cy="3681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2CE76-4927-48A1-9004-C5EFACFE9F9F}"/>
              </a:ext>
            </a:extLst>
          </p:cNvPr>
          <p:cNvSpPr txBox="1"/>
          <p:nvPr/>
        </p:nvSpPr>
        <p:spPr>
          <a:xfrm>
            <a:off x="5508339" y="6168389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06815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2E5BAE9-EE62-4C03-0055-496A9C482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2485"/>
            <a:ext cx="10820400" cy="11868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Гепард</a:t>
            </a:r>
          </a:p>
        </p:txBody>
      </p:sp>
      <p:pic>
        <p:nvPicPr>
          <p:cNvPr id="22530" name="Picture 2" descr="Picture background">
            <a:extLst>
              <a:ext uri="{FF2B5EF4-FFF2-40B4-BE49-F238E27FC236}">
                <a16:creationId xmlns:a16="http://schemas.microsoft.com/office/drawing/2014/main" id="{9F9EB14E-811B-1D58-0131-38CD26CA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7" y="2009776"/>
            <a:ext cx="5572125" cy="34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1465E-6F1A-3E0F-A90F-7E5D741C4C06}"/>
              </a:ext>
            </a:extLst>
          </p:cNvPr>
          <p:cNvSpPr txBox="1"/>
          <p:nvPr/>
        </p:nvSpPr>
        <p:spPr>
          <a:xfrm>
            <a:off x="4607393" y="5840849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4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5250"/>
            <a:ext cx="12191999" cy="2657475"/>
          </a:xfrm>
        </p:spPr>
        <p:txBody>
          <a:bodyPr tIns="1080000" anchor="t"/>
          <a:lstStyle/>
          <a:p>
            <a:pPr marL="457200" lvl="1" indent="0" algn="ctr">
              <a:buNone/>
            </a:pPr>
            <a:r>
              <a:rPr lang="ru-RU" sz="5400" dirty="0"/>
              <a:t>Самый популярный вид спорта в мире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2438C5D-3494-5952-75E2-862E0719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2819401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D40308-599B-3FA1-C6D2-9BBB38250A38}"/>
              </a:ext>
            </a:extLst>
          </p:cNvPr>
          <p:cNvSpPr txBox="1"/>
          <p:nvPr/>
        </p:nvSpPr>
        <p:spPr>
          <a:xfrm>
            <a:off x="5508339" y="6067425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3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5550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tIns="1080000"/>
          <a:lstStyle/>
          <a:p>
            <a:pPr marL="0" indent="0" algn="ctr">
              <a:buNone/>
            </a:pPr>
            <a:r>
              <a:rPr lang="ru-RU" dirty="0"/>
              <a:t> </a:t>
            </a:r>
            <a:r>
              <a:rPr lang="ru-RU" sz="4000" dirty="0"/>
              <a:t>Футбол</a:t>
            </a:r>
          </a:p>
          <a:p>
            <a:pPr marL="0" indent="0" algn="ctr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0336" y="1993105"/>
            <a:ext cx="4911328" cy="3274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1050" y="6038850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28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tIns="1080000">
            <a:normAutofit/>
          </a:bodyPr>
          <a:lstStyle/>
          <a:p>
            <a:pPr marL="0" indent="0" algn="ctr">
              <a:buNone/>
            </a:pPr>
            <a:r>
              <a:rPr lang="ru-RU" sz="5400" dirty="0"/>
              <a:t>Самый популярный сериал в России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9725" y="5076825"/>
            <a:ext cx="13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hlinkClick r:id="rId2" action="ppaction://hlinksldjump"/>
              </a:rPr>
              <a:t>Ответ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66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tIns="1080000" anchor="t"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Кухня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68" y="1962149"/>
            <a:ext cx="3624263" cy="3624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57725" y="6172200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 action="ppaction://hlinksldjump"/>
              </a:rPr>
              <a:t>Вернутся к выбору 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502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9" y="740229"/>
            <a:ext cx="10820400" cy="4024125"/>
          </a:xfrm>
        </p:spPr>
        <p:txBody>
          <a:bodyPr/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5400" dirty="0"/>
              <a:t>Из какой книги эта цитата</a:t>
            </a:r>
            <a:r>
              <a:rPr lang="en-US" sz="5400" dirty="0"/>
              <a:t>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«</a:t>
            </a:r>
            <a:r>
              <a:rPr lang="ru-RU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Умереть можно и в компании телевизора. Лишь бы там было что посмотреть сегодня вечером».</a:t>
            </a:r>
          </a:p>
          <a:p>
            <a:pPr marL="0" indent="0" algn="ctr">
              <a:buNone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D3F5E-1287-FD4F-3CAF-FC5B079A0516}"/>
              </a:ext>
            </a:extLst>
          </p:cNvPr>
          <p:cNvSpPr txBox="1"/>
          <p:nvPr/>
        </p:nvSpPr>
        <p:spPr>
          <a:xfrm>
            <a:off x="5508338" y="5094515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hlinkClick r:id="rId2" action="ppaction://hlinksldjump"/>
              </a:rPr>
              <a:t>Ответ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09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След самолета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195</TotalTime>
  <Words>320</Words>
  <Application>Microsoft Office PowerPoint</Application>
  <PresentationFormat>Широкоэкранный</PresentationFormat>
  <Paragraphs>117</Paragraphs>
  <Slides>42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6" baseType="lpstr">
      <vt:lpstr>-apple-system</vt:lpstr>
      <vt:lpstr>Arial</vt:lpstr>
      <vt:lpstr>Century Gothic</vt:lpstr>
      <vt:lpstr>След самолета</vt:lpstr>
      <vt:lpstr>С воя  Игра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 воя  Игра</dc:title>
  <dc:creator>MPTStudent</dc:creator>
  <cp:lastModifiedBy>Николай Ненашев</cp:lastModifiedBy>
  <cp:revision>12</cp:revision>
  <dcterms:created xsi:type="dcterms:W3CDTF">2024-05-03T09:27:41Z</dcterms:created>
  <dcterms:modified xsi:type="dcterms:W3CDTF">2024-05-17T10:13:01Z</dcterms:modified>
</cp:coreProperties>
</file>